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58" r:id="rId4"/>
    <p:sldId id="268" r:id="rId5"/>
    <p:sldId id="266" r:id="rId6"/>
    <p:sldId id="267" r:id="rId7"/>
    <p:sldId id="269" r:id="rId8"/>
    <p:sldId id="281" r:id="rId9"/>
    <p:sldId id="270" r:id="rId10"/>
    <p:sldId id="272" r:id="rId11"/>
    <p:sldId id="274" r:id="rId12"/>
    <p:sldId id="276" r:id="rId13"/>
    <p:sldId id="261" r:id="rId14"/>
    <p:sldId id="277" r:id="rId15"/>
    <p:sldId id="282" r:id="rId16"/>
    <p:sldId id="278" r:id="rId17"/>
    <p:sldId id="262" r:id="rId18"/>
    <p:sldId id="279" r:id="rId19"/>
    <p:sldId id="280" r:id="rId20"/>
    <p:sldId id="295" r:id="rId21"/>
    <p:sldId id="296" r:id="rId22"/>
    <p:sldId id="263" r:id="rId23"/>
    <p:sldId id="288" r:id="rId24"/>
    <p:sldId id="284" r:id="rId25"/>
    <p:sldId id="286" r:id="rId26"/>
    <p:sldId id="285" r:id="rId27"/>
    <p:sldId id="287" r:id="rId28"/>
    <p:sldId id="289" r:id="rId29"/>
    <p:sldId id="298" r:id="rId30"/>
    <p:sldId id="291" r:id="rId31"/>
    <p:sldId id="292" r:id="rId32"/>
    <p:sldId id="293" r:id="rId33"/>
    <p:sldId id="294" r:id="rId34"/>
    <p:sldId id="29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2FF"/>
    <a:srgbClr val="EFF900"/>
    <a:srgbClr val="FFFFFF"/>
    <a:srgbClr val="000000"/>
    <a:srgbClr val="291C77"/>
    <a:srgbClr val="6E0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5"/>
    <p:restoredTop sz="88944"/>
  </p:normalViewPr>
  <p:slideViewPr>
    <p:cSldViewPr snapToGrid="0">
      <p:cViewPr varScale="1">
        <p:scale>
          <a:sx n="109" d="100"/>
          <a:sy n="109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A377-D803-A44A-8DF4-C55136B793A7}" type="datetimeFigureOut">
              <a:rPr kumimoji="1" lang="ko-Kore-KR" altLang="en-US" smtClean="0"/>
              <a:t>2023. 6. 10.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85A91-9C69-A643-BFCC-880E9D67FE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9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7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16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046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5553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6086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5523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6999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27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602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585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546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3587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8037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2458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140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798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336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7815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3893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9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353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88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27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787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26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836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030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021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BFB79-F831-F616-43C0-008071C9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2E7E-5F92-DB55-2E19-F8B08B434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36F14-50EB-2D71-26BD-1E8CDB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ADAC-BAE3-8878-DA5C-9BEBB84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2293C-0DB8-4B8A-E2AD-573BBD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9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9E248-1DAD-CAE5-CBC4-51969476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3207B-EA41-9D95-4F3E-0606D17F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ACF76-1C97-8023-9CAC-358836A6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EFE3-A562-3173-6E50-4DDEB231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58F5A-5857-D313-7525-2BF37E95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7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FE9774-E199-1001-72EB-C4F045B9E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BD263-28C7-E1A5-6C2A-613D3470B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3D80E-48E8-06B2-D8B0-6461561B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FD875-E2CC-0D46-F8A3-5A4F9FC7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7F932-C86C-C4EF-82C6-8EFC9FF0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28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E262-AB42-D02E-17E9-89C5DDDE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6D9D8-0E02-AB77-5757-07234D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176E-CB74-0538-FE63-875D7292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47528-0E3C-51FF-F679-120F6302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FF9E7-5B24-F74A-0986-8EF77BA5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BDEAB-F390-49B7-6CD9-0525C8D5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3E9E0-F6A6-BC0B-8FDC-A3EE1727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3F802-112E-8C1B-92FC-D2BC3176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ACC3F-0B43-AE03-570A-509E83E2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5C8B2-4C98-A92F-430C-8A27A98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6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4E19B-BB4E-B377-9675-4DE61A83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FE988-3FE1-A04E-1995-570E310B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B8A09-5E52-0456-9A3D-9F395FDB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82E9C-5DAB-6093-4010-A65D77D3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D937E-4C97-AEA2-5809-C28567F9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7DD5C-0D18-071D-7176-27BF88F6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07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5881-3D56-11B8-9298-9795A42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0B180-1B8B-4E6C-BB8B-36C5FCDD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6B824-7F86-E59A-23F6-E3700852F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25FECE-4FDF-02AF-40FE-91DBDB333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89D92A-9218-E7A2-8156-AA3955F34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0967EA-49B7-F822-BE1D-526FFEB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A5729-2F7B-BB80-FF08-486CFD84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D60FD2-25C6-4CB0-B1F9-B800EEE9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89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83DB-5EBF-21B5-0172-EB4E87BA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23613-061C-A622-387A-18450336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53496C-E096-E942-57E3-62479E3B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25F6EA-A4E1-5BF2-1D0B-8835224C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52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9940C-0E3F-39AC-B6AC-17D57FF7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5FD076-00BC-6F01-B33C-4670DF91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A81C7-DC21-D89A-36AB-72A1406A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2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5AE8-A08A-5E6B-4614-FC94D51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73D86-90FF-242C-F40C-6414C19F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BA930-C48D-97D1-3311-2954AA88A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79910-F678-27B8-9346-C3042401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C9E5F-C6F9-735F-A96D-16AF806A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9A689-75C4-8998-648F-8A194582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74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BDEC-7130-40D9-02C5-E92547F2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C73F14-0CD8-BBB4-57A3-8EDE46273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2ED969-5067-C950-5A1E-954D5D80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3AFC4-1C62-74F0-DDFF-BB08B4F7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71894-7C2B-C092-1038-B3BB8A6C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E8544-B92B-5BF5-0335-708884F0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54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7C77C7-BD84-9C3F-FE84-D1069608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8287D-0CB1-82F9-69AB-A134D262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4A0F-2AAD-B494-290F-394B55D04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A81D7-0D4B-014C-B9BC-7ACE0C3268AD}" type="datetimeFigureOut">
              <a:rPr kumimoji="1" lang="ko-KR" altLang="en-US" smtClean="0"/>
              <a:t>2023. 6. 10.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BB761-A9D9-2A31-ED46-959D0BF9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BEA8A-DDAF-433D-7536-4F937AA5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75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tejs.dev/guide/#scaffolding-your-first-vite-project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ocs.github.com/ko/authentication/connecting-to-github-with-ssh/generating-a-new-ssh-key-and-adding-it-to-the-ssh-agen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settings/key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brew.sh/index_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nodejs.org/k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10421-BD54-422A-F87A-F36FD8B6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635" y="1464365"/>
            <a:ext cx="9144000" cy="974035"/>
          </a:xfrm>
        </p:spPr>
        <p:txBody>
          <a:bodyPr anchor="t"/>
          <a:lstStyle/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React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가즈아</a:t>
            </a:r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</a:t>
            </a:r>
            <a:endParaRPr kumimoji="1" lang="ko-KR" altLang="en-US" sz="4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174E6-DBA5-4952-5688-8AA9A478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635" y="5499652"/>
            <a:ext cx="6122504" cy="799657"/>
          </a:xfrm>
        </p:spPr>
        <p:txBody>
          <a:bodyPr anchor="t">
            <a:normAutofit/>
          </a:bodyPr>
          <a:lstStyle/>
          <a:p>
            <a:pPr algn="r"/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고유정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이은빈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조윤상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최혜리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조하늘</a:t>
            </a:r>
            <a:endParaRPr kumimoji="1" lang="en-US" altLang="ko-KR" sz="22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 서적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모던 자바스크립트로 배우는 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입문 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한빛미디어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algn="r"/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19B10-EB70-323B-4E8F-FB553359AE1A}"/>
              </a:ext>
            </a:extLst>
          </p:cNvPr>
          <p:cNvSpPr txBox="1"/>
          <p:nvPr/>
        </p:nvSpPr>
        <p:spPr>
          <a:xfrm>
            <a:off x="821635" y="1085339"/>
            <a:ext cx="54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년에도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우상향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스터디 📈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5F1BF2-D900-5583-DFFD-838ED5E9C10D}"/>
              </a:ext>
            </a:extLst>
          </p:cNvPr>
          <p:cNvSpPr txBox="1">
            <a:spLocks/>
          </p:cNvSpPr>
          <p:nvPr/>
        </p:nvSpPr>
        <p:spPr>
          <a:xfrm>
            <a:off x="821635" y="2414954"/>
            <a:ext cx="9144000" cy="886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개발환경 설정</a:t>
            </a:r>
            <a:endParaRPr kumimoji="1" lang="ko-KR" altLang="en-US" sz="3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1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플러그인 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75349"/>
              </p:ext>
            </p:extLst>
          </p:nvPr>
        </p:nvGraphicFramePr>
        <p:xfrm>
          <a:off x="838200" y="1597383"/>
          <a:ext cx="10515600" cy="427647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278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648776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플러그인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ESLint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타입스크립트 코드 오류 검사 도구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GitLens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VS Code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내장 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제공하지 않는 다양한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확장 기능 제공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Headwind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Tailwind CSS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클래스명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자동 정렬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Highlight Matching Tag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태그 짝 맞춤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 CSS Support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HTML, CSS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자동완성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스니펫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indent-rainbow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 들여쓰기 라인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JavaScript (ES6) code snippets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ES6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스니펫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71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플러그인 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28776"/>
              </p:ext>
            </p:extLst>
          </p:nvPr>
        </p:nvGraphicFramePr>
        <p:xfrm>
          <a:off x="838200" y="1597383"/>
          <a:ext cx="10515600" cy="44319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278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648776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플러그인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JavaScript and TypeScript Nightly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VS Code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내장 타입스크립트 지원 강화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Korean Language Pack for Visual Studio Code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VS Code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한글화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언어 팩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Live Server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서버 실행 도구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Live Share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페어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프로그래밍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도구</a:t>
                      </a: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Material Icon Theme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아이콘 팩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npm</a:t>
                      </a: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Intellisense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import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사용 시 설치한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module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자동완성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One Dark Pro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VS Code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테마</a:t>
                      </a: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14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플러그인 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8238"/>
              </p:ext>
            </p:extLst>
          </p:nvPr>
        </p:nvGraphicFramePr>
        <p:xfrm>
          <a:off x="838200" y="1597383"/>
          <a:ext cx="10515600" cy="427647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278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648776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플러그인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Paste JSON as Code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JSON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또는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타입 스키마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로부터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type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추출하는 도구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PostCSS</a:t>
                      </a: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Language Support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PostCSS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 코드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Prettier - Code formatter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포맷팅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도구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Tailwind CSS IntelliSense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Tailwind CSS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 자동완성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스니펫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TODO Highlight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특정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키워드 입력 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TypeScript Import Sorter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타입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스크립트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import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구문 순서 정렬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YAML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YAML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 자동 완성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6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 설정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Yarn, Git, VS Code 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설치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기본 파일 생성</a:t>
            </a:r>
            <a:endParaRPr kumimoji="1" lang="en-US" altLang="ko-KR" sz="3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 파일 분석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사용법 알아보기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8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7AABABC6-5CC0-136A-57E1-9465A4582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98397"/>
              </p:ext>
            </p:extLst>
          </p:nvPr>
        </p:nvGraphicFramePr>
        <p:xfrm>
          <a:off x="838200" y="1426902"/>
          <a:ext cx="10515600" cy="496647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278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648776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명령어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cd [</a:t>
                      </a:r>
                      <a:r>
                        <a:rPr lang="ko-Kore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폴더명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특정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폴더명으로 이동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폴더에 있는 파일 표시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466396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(macOS) 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rm –rf [</a:t>
                      </a:r>
                      <a:r>
                        <a:rPr lang="ko-KR" altLang="en-US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폴더명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(windows) $ </a:t>
                      </a: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rmdir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/s [</a:t>
                      </a:r>
                      <a:r>
                        <a:rPr lang="ko-Kore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폴더명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특정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폴더 삭제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 안 파일까지 모두 삭제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 yarn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package.json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파일에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기재한 모듈을 모두 설치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yarn cache clean --force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설치한 모듈의 이전 버전에 남아있는 캐시 제거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 yarn add [</a:t>
                      </a:r>
                      <a:r>
                        <a:rPr lang="ko-Kore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모듈명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-D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package.json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devDependencies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모듈 추가</a:t>
                      </a:r>
                      <a:endParaRPr lang="en-US" altLang="ko-Kore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yarn remove [</a:t>
                      </a:r>
                      <a:r>
                        <a:rPr lang="ko-KR" altLang="en-US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모듈명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설치한 모듈 제거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yarn dev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프로젝트 개발 서버 실행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package.json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scripts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다를 수 있음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94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BAECE23-A97F-842E-9D3B-77FA67E2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15" y="2425699"/>
            <a:ext cx="9379259" cy="27042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Vite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파일 생성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116652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https://vitejs.dev/guide/#scaffolding-your-first-vite-project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react-</a:t>
            </a:r>
            <a:r>
              <a:rPr kumimoji="1"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ts</a:t>
            </a: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Vite</a:t>
            </a: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템플릿을 사용해 신규 프로젝트 생성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217AF-C817-331C-A6BD-CED5FADA2BA9}"/>
              </a:ext>
            </a:extLst>
          </p:cNvPr>
          <p:cNvSpPr/>
          <p:nvPr/>
        </p:nvSpPr>
        <p:spPr>
          <a:xfrm>
            <a:off x="4986761" y="3535806"/>
            <a:ext cx="1584521" cy="478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C3CF07-8EB7-E2B4-E4F4-032F2784D21E}"/>
              </a:ext>
            </a:extLst>
          </p:cNvPr>
          <p:cNvSpPr/>
          <p:nvPr/>
        </p:nvSpPr>
        <p:spPr>
          <a:xfrm>
            <a:off x="8334396" y="3535806"/>
            <a:ext cx="1445036" cy="478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8972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Vite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파일 생성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66EA4-43FE-27E8-A02F-57BC2C24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36" y="1580827"/>
            <a:ext cx="9950673" cy="41535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0A0DA8-1E12-1396-DA30-D69BA32AE95C}"/>
              </a:ext>
            </a:extLst>
          </p:cNvPr>
          <p:cNvSpPr/>
          <p:nvPr/>
        </p:nvSpPr>
        <p:spPr>
          <a:xfrm>
            <a:off x="907942" y="4155737"/>
            <a:ext cx="1804262" cy="1222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43219484-A3B7-0BD9-1DF8-3FB8293B8675}"/>
              </a:ext>
            </a:extLst>
          </p:cNvPr>
          <p:cNvSpPr/>
          <p:nvPr/>
        </p:nvSpPr>
        <p:spPr>
          <a:xfrm>
            <a:off x="2712203" y="4573642"/>
            <a:ext cx="1177872" cy="386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3E6393-26E5-8F02-7609-C2C90AC5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740" y="2595336"/>
            <a:ext cx="6896747" cy="44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0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 설정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Yarn, Git, VS Code 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설치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기본 파일 생성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기본 파일 분석</a:t>
            </a:r>
            <a:endParaRPr kumimoji="1" lang="en-US" altLang="ko-KR" sz="3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사용법 알아보기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16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Vite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기본 파일 분석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16AAB-1374-3052-CAAE-7CC8F4E5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03" y="1612363"/>
            <a:ext cx="3590652" cy="41995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A846D1-6F58-C91B-6190-03D4747345D8}"/>
              </a:ext>
            </a:extLst>
          </p:cNvPr>
          <p:cNvSpPr/>
          <p:nvPr/>
        </p:nvSpPr>
        <p:spPr>
          <a:xfrm>
            <a:off x="1530324" y="4424581"/>
            <a:ext cx="1987791" cy="1015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6ACC13-E7D5-EBA1-1F83-7B3EC8C8FAE7}"/>
              </a:ext>
            </a:extLst>
          </p:cNvPr>
          <p:cNvSpPr/>
          <p:nvPr/>
        </p:nvSpPr>
        <p:spPr>
          <a:xfrm>
            <a:off x="1530324" y="2006846"/>
            <a:ext cx="1987791" cy="395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A3A7C8B-B76F-9148-D177-442718D46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64233"/>
              </p:ext>
            </p:extLst>
          </p:nvPr>
        </p:nvGraphicFramePr>
        <p:xfrm>
          <a:off x="4788975" y="1482987"/>
          <a:ext cx="6943241" cy="490553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90794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5052447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</a:t>
                      </a:r>
                      <a:r>
                        <a:rPr kumimoji="1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kumimoji="1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node_modules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npm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yarn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키워드로 설치한 모듈을 담은 폴더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public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번들링에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포함되지 않는 순수 파일들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466396"/>
                  </a:ext>
                </a:extLst>
              </a:tr>
              <a:tr h="6815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src</a:t>
                      </a:r>
                      <a:endParaRPr lang="en-US" altLang="ko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번들링에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포함되는 파일들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assets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font, audio, video, image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등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정적 리소스 파일들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App.css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App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컴포넌트에 사용할 스타일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App.tsx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App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파일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ore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index.css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모든 페이지에 전역 사용할 스타일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main.tsx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index.html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React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연결할 엔트리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진입점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파일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31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Vite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기본 파일 분석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E4AA6-28CF-C863-F178-B4A124D4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03" y="1612363"/>
            <a:ext cx="3238775" cy="30743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3EB8C02-D7E6-6592-E1E4-08D8E8D64400}"/>
              </a:ext>
            </a:extLst>
          </p:cNvPr>
          <p:cNvSpPr/>
          <p:nvPr/>
        </p:nvSpPr>
        <p:spPr>
          <a:xfrm>
            <a:off x="1158366" y="2022343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9C5B2E-F8D7-F673-C9B0-C431850018CB}"/>
              </a:ext>
            </a:extLst>
          </p:cNvPr>
          <p:cNvSpPr/>
          <p:nvPr/>
        </p:nvSpPr>
        <p:spPr>
          <a:xfrm>
            <a:off x="1158366" y="2735265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710036-4E7A-3534-E366-379D6A6CF7AE}"/>
              </a:ext>
            </a:extLst>
          </p:cNvPr>
          <p:cNvSpPr/>
          <p:nvPr/>
        </p:nvSpPr>
        <p:spPr>
          <a:xfrm>
            <a:off x="1158366" y="3820146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4F5810-2625-BA4F-19DD-9D8D9DD6A027}"/>
              </a:ext>
            </a:extLst>
          </p:cNvPr>
          <p:cNvSpPr/>
          <p:nvPr/>
        </p:nvSpPr>
        <p:spPr>
          <a:xfrm>
            <a:off x="1158366" y="4207603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9B528C5-A6DC-E1DF-518C-25C97329E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4456"/>
              </p:ext>
            </p:extLst>
          </p:nvPr>
        </p:nvGraphicFramePr>
        <p:xfrm>
          <a:off x="4534703" y="1482987"/>
          <a:ext cx="7329051" cy="47522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76405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5052646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</a:t>
                      </a:r>
                      <a:r>
                        <a:rPr kumimoji="1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kumimoji="1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폴더명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en-US" altLang="ko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eslintrc.cjs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 오류 검증을 위한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ESLint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설정 파일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gitignore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Git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버전 관리에 포함하지 않을 파일을 기록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46639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package.json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노드 모듈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스크립트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프로젝트명 등 패키지 정보를 기록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tsconfig.json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타입스크립트 설정 파일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tsconfig.node.json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Node.js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환경 타입스크립트 설정 파일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Vite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 사용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ore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vite.config.ts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Vite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설정 파일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yarn.lock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설치한 모듈의 버전과 다운로드 정보를 기록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협업할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lock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파일의 내용을 바탕으로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일치하는 버전의 모듈 설치 가능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22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 설정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Yarn, Git, VS Code </a:t>
            </a:r>
            <a:r>
              <a:rPr kumimoji="1" lang="ko-KR" altLang="en-US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en-US" altLang="ko-KR" sz="3600" b="1" u="none" strike="noStrike" kern="1200" cap="none" spc="0" normalizeH="0" baseline="0" noProof="0" dirty="0">
              <a:ln>
                <a:noFill/>
              </a:ln>
              <a:solidFill>
                <a:srgbClr val="4EF2F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기본 파일 생성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 파일 분석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사용법 알아보기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65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Production Level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프로젝트 구성 예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F584FE-AF89-D9B7-D531-89DBE1091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53" y="1420454"/>
            <a:ext cx="1992824" cy="50592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07C4D7-8B5A-DE9A-A3A7-BC7B9DE26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694" y="1420454"/>
            <a:ext cx="2013737" cy="505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C25D5F-043C-518F-3684-E5283C56A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045" y="1420454"/>
            <a:ext cx="2079472" cy="3678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C44F44-8A14-AA78-7AC4-C1632ADD0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215" y="1420454"/>
            <a:ext cx="1887619" cy="3362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EC4C32-2912-318F-7FEB-8D3E77FF3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8131" y="1420454"/>
            <a:ext cx="1775655" cy="52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2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C173317-2582-1016-1307-E99E9764C5E5}"/>
              </a:ext>
            </a:extLst>
          </p:cNvPr>
          <p:cNvSpPr/>
          <p:nvPr/>
        </p:nvSpPr>
        <p:spPr>
          <a:xfrm>
            <a:off x="779754" y="861165"/>
            <a:ext cx="10632492" cy="5135669"/>
          </a:xfrm>
          <a:prstGeom prst="roundRect">
            <a:avLst>
              <a:gd name="adj" fmla="val 9312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셀 수 조차 없이 </a:t>
            </a:r>
            <a:r>
              <a:rPr kumimoji="1" lang="ko-KR" altLang="en-US" sz="24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멀미나게</a:t>
            </a:r>
            <a:r>
              <a:rPr kumimoji="1" lang="ko-KR" altLang="en-US" sz="24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많은 폴더와 파일들</a:t>
            </a:r>
            <a:endParaRPr kumimoji="1" lang="en-US" altLang="ko-KR" sz="24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이런 설계는 모두 기본 프로젝트</a:t>
            </a:r>
            <a:r>
              <a:rPr kumimoji="1" lang="en-US" altLang="ko-KR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최소한의 </a:t>
            </a:r>
            <a:r>
              <a:rPr kumimoji="1" lang="ko-KR" altLang="en-US" sz="24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스캐폴딩</a:t>
            </a: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</a:t>
            </a:r>
            <a:r>
              <a:rPr kumimoji="1" lang="en-US" altLang="ko-KR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시작</a:t>
            </a:r>
            <a:endParaRPr kumimoji="1" lang="en-US" altLang="ko-KR" sz="24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절대 미리 </a:t>
            </a:r>
            <a:r>
              <a:rPr kumimoji="1" lang="ko-KR" altLang="en-US" sz="24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만들어두지</a:t>
            </a: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않음</a:t>
            </a:r>
            <a:r>
              <a:rPr kumimoji="1" lang="en-US" altLang="ko-KR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선택한 기술 스택에 따라 폴더가 달라질 수 있음</a:t>
            </a:r>
            <a:endParaRPr kumimoji="1" lang="en-US" altLang="ko-KR" sz="24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endParaRPr kumimoji="1" lang="en-US" altLang="ko-KR" sz="24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설계는 단순히 사이드 프로젝트를 여러 개 한다고 해서 얻을 수 있는 경험은 아님</a:t>
            </a:r>
            <a:endParaRPr kumimoji="1" lang="en-US" altLang="ko-KR" sz="24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다수 프로젝트를 비교하며 분석해서 최적의 설계를 찾는 것이 중요</a:t>
            </a:r>
            <a:endParaRPr kumimoji="1" lang="en-US" altLang="ko-KR" sz="24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endParaRPr kumimoji="1" lang="en-US" altLang="ko-KR" sz="20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3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손으로 설계하고 완성하려 노력하는 것이 중요하다</a:t>
            </a:r>
            <a:r>
              <a:rPr kumimoji="1" lang="en-US" altLang="ko-KR" sz="3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135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 설정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66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Yarn, Git, VS Code 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설치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기본 파일 생성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 파일 분석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 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사용법 알아보기</a:t>
            </a:r>
            <a:endParaRPr kumimoji="1" lang="en-US" altLang="ko-KR" sz="3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25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전역 환경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A3CA34-5920-7D5B-DF61-A99BD7110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887" y="1059042"/>
            <a:ext cx="8263018" cy="47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 Key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1612594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https://docs.github.com/ko/authentication/connecting-to-github-with-ssh/generating-a-new-ssh-key-and-adding-it-to-the-ssh-agent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제공하는 </a:t>
            </a: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SSH Key </a:t>
            </a: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 가이드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836B5-27FC-B16B-139B-47DF138D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5" y="2803641"/>
            <a:ext cx="10138716" cy="30728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C3CF07-8EB7-E2B4-E4F4-032F2784D21E}"/>
              </a:ext>
            </a:extLst>
          </p:cNvPr>
          <p:cNvSpPr/>
          <p:nvPr/>
        </p:nvSpPr>
        <p:spPr>
          <a:xfrm>
            <a:off x="6015233" y="4287153"/>
            <a:ext cx="3981174" cy="432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 Key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A9294-512A-7D4D-8BAF-55EC27CF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775212"/>
            <a:ext cx="10473684" cy="3533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F7847C-0353-3D0B-3B7F-21C716F11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3" y="3657600"/>
            <a:ext cx="4050684" cy="22376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E76A55-0D1C-2863-EE26-A087EE6DD28E}"/>
              </a:ext>
            </a:extLst>
          </p:cNvPr>
          <p:cNvSpPr/>
          <p:nvPr/>
        </p:nvSpPr>
        <p:spPr>
          <a:xfrm>
            <a:off x="1638813" y="4440079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B3B3E-1CE6-15B9-EDD5-3477E2114DC3}"/>
              </a:ext>
            </a:extLst>
          </p:cNvPr>
          <p:cNvSpPr/>
          <p:nvPr/>
        </p:nvSpPr>
        <p:spPr>
          <a:xfrm>
            <a:off x="1638813" y="5509462"/>
            <a:ext cx="2189268" cy="3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1A31417-94DB-4779-C509-9D6795D76CE5}"/>
              </a:ext>
            </a:extLst>
          </p:cNvPr>
          <p:cNvSpPr/>
          <p:nvPr/>
        </p:nvSpPr>
        <p:spPr>
          <a:xfrm>
            <a:off x="5315919" y="3700007"/>
            <a:ext cx="6408218" cy="2417735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 Key</a:t>
            </a:r>
            <a:r>
              <a:rPr kumimoji="1" lang="ko-KR" altLang="en-US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성공적으로 생성했다면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폴더 안에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파일이 존재해야 함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id_ed25519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id_ed25519.pub</a:t>
            </a:r>
          </a:p>
        </p:txBody>
      </p:sp>
    </p:spTree>
    <p:extLst>
      <p:ext uri="{BB962C8B-B14F-4D97-AF65-F5344CB8AC3E}">
        <p14:creationId xmlns:p14="http://schemas.microsoft.com/office/powerpoint/2010/main" val="29281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1117AA-B591-2BBA-2B8E-20BC908D4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74" y="2515344"/>
            <a:ext cx="5232581" cy="30485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생성한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 Key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GitHub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등록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791183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/config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 안에 다음 내용 삽입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없으면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config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신규 생성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25E6A-CD43-EF78-6D10-884B82C36E6E}"/>
              </a:ext>
            </a:extLst>
          </p:cNvPr>
          <p:cNvSpPr txBox="1"/>
          <p:nvPr/>
        </p:nvSpPr>
        <p:spPr>
          <a:xfrm>
            <a:off x="6710430" y="2961844"/>
            <a:ext cx="4320985" cy="1885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 Personal</a:t>
            </a:r>
          </a:p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Host </a:t>
            </a:r>
            <a:r>
              <a:rPr lang="en" altLang="ko-Kore-KR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github.com</a:t>
            </a:r>
            <a:endParaRPr lang="en" altLang="ko-Kore-KR" sz="2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" altLang="ko-Kore-KR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HostName</a:t>
            </a: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ore-KR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github.com</a:t>
            </a:r>
            <a:endParaRPr lang="en" altLang="ko-Kore-KR" sz="2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" altLang="ko-Kore-KR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IdentityFile</a:t>
            </a: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~/.</a:t>
            </a:r>
            <a:r>
              <a:rPr lang="en" altLang="ko-Kore-KR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</a:t>
            </a:r>
            <a:r>
              <a:rPr lang="en" altLang="ko-Kore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/id_ed25519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17239C-DED2-CE2D-9944-29572F67AC77}"/>
              </a:ext>
            </a:extLst>
          </p:cNvPr>
          <p:cNvSpPr/>
          <p:nvPr/>
        </p:nvSpPr>
        <p:spPr>
          <a:xfrm>
            <a:off x="1979775" y="4176607"/>
            <a:ext cx="3863085" cy="13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1125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생성한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 Key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GitHub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등록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791183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https://github.com/settings/keys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20F7F-D4CD-FBD1-3D02-091AFC914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5" y="2569279"/>
            <a:ext cx="6353014" cy="40086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EA4B73-DEC9-E872-FAF5-8C3269300FC6}"/>
              </a:ext>
            </a:extLst>
          </p:cNvPr>
          <p:cNvSpPr/>
          <p:nvPr/>
        </p:nvSpPr>
        <p:spPr>
          <a:xfrm>
            <a:off x="838200" y="4192105"/>
            <a:ext cx="5609095" cy="791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E43B2EF-D511-E1FE-FB67-D05D764C9919}"/>
              </a:ext>
            </a:extLst>
          </p:cNvPr>
          <p:cNvSpPr/>
          <p:nvPr/>
        </p:nvSpPr>
        <p:spPr>
          <a:xfrm>
            <a:off x="6447295" y="4380416"/>
            <a:ext cx="1177872" cy="386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1C65956-7960-434A-0D00-CD2CAC56335E}"/>
              </a:ext>
            </a:extLst>
          </p:cNvPr>
          <p:cNvSpPr/>
          <p:nvPr/>
        </p:nvSpPr>
        <p:spPr>
          <a:xfrm>
            <a:off x="7795647" y="3952265"/>
            <a:ext cx="3912991" cy="127086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EFF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id_ed25519.pub 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내용을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그대로 복사하여 붙여 넣음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99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20120-1965-A318-FC3A-854BACA4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33" y="1311966"/>
            <a:ext cx="851033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9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6FB27-F106-AA75-3A7B-3BC5C4EC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97" y="-173330"/>
            <a:ext cx="5934445" cy="72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4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Homebrew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116652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https://brew.sh/index_ko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설치 스크립트 터미널에 붙여넣기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15FC3E-4B31-4847-7991-AD55D67E56E5}"/>
              </a:ext>
            </a:extLst>
          </p:cNvPr>
          <p:cNvSpPr txBox="1">
            <a:spLocks/>
          </p:cNvSpPr>
          <p:nvPr/>
        </p:nvSpPr>
        <p:spPr>
          <a:xfrm>
            <a:off x="838200" y="3292837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Homebrew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 확인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B607D91-4A77-E058-3ED2-060F2AA13FF3}"/>
              </a:ext>
            </a:extLst>
          </p:cNvPr>
          <p:cNvSpPr/>
          <p:nvPr/>
        </p:nvSpPr>
        <p:spPr>
          <a:xfrm>
            <a:off x="945875" y="4103606"/>
            <a:ext cx="4485605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터미널에서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brew –v, $ brew list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50B854-7FAE-1009-ED53-A6EA37F2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290" y="4082075"/>
            <a:ext cx="3027604" cy="783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393281-B831-F17F-42A0-7DC905798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75" y="5089040"/>
            <a:ext cx="9405602" cy="11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261013-A8FF-469C-D05A-4021B94B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387" y="304800"/>
            <a:ext cx="7416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22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A195DC-D82F-9103-FED6-7A0C568E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387" y="304800"/>
            <a:ext cx="7416800" cy="6502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2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88F523-D52A-A89B-D67B-49433DD82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387" y="304800"/>
            <a:ext cx="7416800" cy="6502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0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쓰는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명령어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494B0-0053-A390-281C-C67D52E2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387" y="127000"/>
            <a:ext cx="6776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고생하셨습니다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8D574-A9C5-3FCA-5FA3-FA8EC8D2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04646"/>
            <a:ext cx="6324600" cy="35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Node.js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F28978-DF98-BA58-3141-677F77CE1761}"/>
              </a:ext>
            </a:extLst>
          </p:cNvPr>
          <p:cNvSpPr/>
          <p:nvPr/>
        </p:nvSpPr>
        <p:spPr>
          <a:xfrm>
            <a:off x="945875" y="1518064"/>
            <a:ext cx="10085540" cy="1143074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https://nodejs.org/ko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Version &gt;= 18 LTS </a:t>
            </a: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 설치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15FC3E-4B31-4847-7991-AD55D67E56E5}"/>
              </a:ext>
            </a:extLst>
          </p:cNvPr>
          <p:cNvSpPr txBox="1">
            <a:spLocks/>
          </p:cNvSpPr>
          <p:nvPr/>
        </p:nvSpPr>
        <p:spPr>
          <a:xfrm>
            <a:off x="838200" y="3292837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Node.js, NPM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 확인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54BBDF-08AE-42F2-CDDD-7252ADA55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290" y="4082076"/>
            <a:ext cx="4071602" cy="1566001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B607D91-4A77-E058-3ED2-060F2AA13FF3}"/>
              </a:ext>
            </a:extLst>
          </p:cNvPr>
          <p:cNvSpPr/>
          <p:nvPr/>
        </p:nvSpPr>
        <p:spPr>
          <a:xfrm>
            <a:off x="945875" y="4103606"/>
            <a:ext cx="4485605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터미널에서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node –v, $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–v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43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Yarn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15FC3E-4B31-4847-7991-AD55D67E56E5}"/>
              </a:ext>
            </a:extLst>
          </p:cNvPr>
          <p:cNvSpPr txBox="1">
            <a:spLocks/>
          </p:cNvSpPr>
          <p:nvPr/>
        </p:nvSpPr>
        <p:spPr>
          <a:xfrm>
            <a:off x="838200" y="2805502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Yarn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 확인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B607D91-4A77-E058-3ED2-060F2AA13FF3}"/>
              </a:ext>
            </a:extLst>
          </p:cNvPr>
          <p:cNvSpPr/>
          <p:nvPr/>
        </p:nvSpPr>
        <p:spPr>
          <a:xfrm>
            <a:off x="945875" y="1518064"/>
            <a:ext cx="5560433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install --global yarn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2696F-24C9-1B29-BA18-B4802D8C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21" y="3619277"/>
            <a:ext cx="3956666" cy="967569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602284-C66D-01A4-D61E-503B88B243C8}"/>
              </a:ext>
            </a:extLst>
          </p:cNvPr>
          <p:cNvSpPr/>
          <p:nvPr/>
        </p:nvSpPr>
        <p:spPr>
          <a:xfrm>
            <a:off x="945875" y="3619277"/>
            <a:ext cx="4485605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yarn –v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33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15FC3E-4B31-4847-7991-AD55D67E56E5}"/>
              </a:ext>
            </a:extLst>
          </p:cNvPr>
          <p:cNvSpPr txBox="1">
            <a:spLocks/>
          </p:cNvSpPr>
          <p:nvPr/>
        </p:nvSpPr>
        <p:spPr>
          <a:xfrm>
            <a:off x="838200" y="2805502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 확인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B607D91-4A77-E058-3ED2-060F2AA13FF3}"/>
              </a:ext>
            </a:extLst>
          </p:cNvPr>
          <p:cNvSpPr/>
          <p:nvPr/>
        </p:nvSpPr>
        <p:spPr>
          <a:xfrm>
            <a:off x="945875" y="1518064"/>
            <a:ext cx="5560433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kumimoji="1" lang="en" altLang="ko-Kore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brew install git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git-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lfs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602284-C66D-01A4-D61E-503B88B243C8}"/>
              </a:ext>
            </a:extLst>
          </p:cNvPr>
          <p:cNvSpPr/>
          <p:nvPr/>
        </p:nvSpPr>
        <p:spPr>
          <a:xfrm>
            <a:off x="945875" y="3619277"/>
            <a:ext cx="4485605" cy="76147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git –v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입력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8823F-BBB9-24FF-C43B-3D6E74A7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43" y="3619276"/>
            <a:ext cx="3164335" cy="7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4A7C108-60C7-6A34-361F-ACA1E94F97CE}"/>
              </a:ext>
            </a:extLst>
          </p:cNvPr>
          <p:cNvSpPr/>
          <p:nvPr/>
        </p:nvSpPr>
        <p:spPr>
          <a:xfrm>
            <a:off x="945875" y="1518064"/>
            <a:ext cx="10085540" cy="116652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다운로드 및 설치</a:t>
            </a:r>
            <a:endParaRPr kumimoji="1"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A7007D-D04F-FFAD-AA72-CB60DC1C7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5" y="2776473"/>
            <a:ext cx="6580340" cy="37269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966699-8B21-D425-9378-CA8EBF6E6E54}"/>
              </a:ext>
            </a:extLst>
          </p:cNvPr>
          <p:cNvSpPr/>
          <p:nvPr/>
        </p:nvSpPr>
        <p:spPr>
          <a:xfrm>
            <a:off x="910706" y="4675101"/>
            <a:ext cx="378833" cy="422031"/>
          </a:xfrm>
          <a:prstGeom prst="rect">
            <a:avLst/>
          </a:prstGeom>
          <a:noFill/>
          <a:ln w="28575">
            <a:solidFill>
              <a:srgbClr val="EFF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566455-B610-66AA-2D7E-1F7CC71D17F4}"/>
              </a:ext>
            </a:extLst>
          </p:cNvPr>
          <p:cNvSpPr/>
          <p:nvPr/>
        </p:nvSpPr>
        <p:spPr>
          <a:xfrm>
            <a:off x="1344459" y="3221440"/>
            <a:ext cx="1891110" cy="295483"/>
          </a:xfrm>
          <a:prstGeom prst="rect">
            <a:avLst/>
          </a:prstGeom>
          <a:noFill/>
          <a:ln w="28575">
            <a:solidFill>
              <a:srgbClr val="EFF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DBBB4EB-B458-A726-1723-C5E6791CE584}"/>
              </a:ext>
            </a:extLst>
          </p:cNvPr>
          <p:cNvSpPr/>
          <p:nvPr/>
        </p:nvSpPr>
        <p:spPr>
          <a:xfrm>
            <a:off x="3593122" y="3496932"/>
            <a:ext cx="4425463" cy="1178169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EFF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확장 프로그램 아이콘 클릭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설치할 플러그인 검색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설치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32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Code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Shell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스크립트 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DB2106-FDB8-0767-E80D-329EFFA79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267" y="3429000"/>
            <a:ext cx="9219465" cy="1379887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69F5A51-A9AF-D7ED-8156-ACF5DE9A3DBD}"/>
              </a:ext>
            </a:extLst>
          </p:cNvPr>
          <p:cNvSpPr/>
          <p:nvPr/>
        </p:nvSpPr>
        <p:spPr>
          <a:xfrm>
            <a:off x="945875" y="1518064"/>
            <a:ext cx="10085540" cy="1581597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 후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Command + Shift + P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도구 팔레트 열기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도구 팔레트에서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‘code’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검색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셸 명령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PATH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‘code’ 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 설치 클릭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05135-D7E1-7576-439D-C5DE79436950}"/>
              </a:ext>
            </a:extLst>
          </p:cNvPr>
          <p:cNvSpPr/>
          <p:nvPr/>
        </p:nvSpPr>
        <p:spPr>
          <a:xfrm>
            <a:off x="1636362" y="4086766"/>
            <a:ext cx="4764438" cy="691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97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Code</a:t>
            </a:r>
            <a:r>
              <a:rPr kumimoji="1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플러그인 설치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49614"/>
              </p:ext>
            </p:extLst>
          </p:nvPr>
        </p:nvGraphicFramePr>
        <p:xfrm>
          <a:off x="838200" y="1597383"/>
          <a:ext cx="10515600" cy="427647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278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648776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플러그인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Active File In </a:t>
                      </a:r>
                      <a:r>
                        <a:rPr lang="en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StatusBar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열고 있는 파일의 위치를 상태바에 출력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Auto Close Tag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파일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태그 입력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자동으로 닫기 태그를 삽입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Color Picker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Alt + C + P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단축키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입력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색상 선택 팔레트 노출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colorize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색상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코드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660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CSS Peek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태그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스타일 검색 도구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(class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command + click)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1595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DotENV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Env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코드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하이라이팅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47584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ES7+ React/Redux/React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 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ES7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코드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스니펫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1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43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1124</Words>
  <Application>Microsoft Macintosh PowerPoint</Application>
  <PresentationFormat>와이드스크린</PresentationFormat>
  <Paragraphs>244</Paragraphs>
  <Slides>34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Pretendard</vt:lpstr>
      <vt:lpstr>Pretendard ExtraBold</vt:lpstr>
      <vt:lpstr>Pretendard Light</vt:lpstr>
      <vt:lpstr>Arial</vt:lpstr>
      <vt:lpstr>Calibri</vt:lpstr>
      <vt:lpstr>Office 테마</vt:lpstr>
      <vt:lpstr>React 가즈아!</vt:lpstr>
      <vt:lpstr>개발환경 설정</vt:lpstr>
      <vt:lpstr>Homebrew 설치</vt:lpstr>
      <vt:lpstr>Node.js 설치</vt:lpstr>
      <vt:lpstr>Yarn 설치</vt:lpstr>
      <vt:lpstr>Git 설치</vt:lpstr>
      <vt:lpstr>VS Code 설치</vt:lpstr>
      <vt:lpstr>VS Code Code Shell 스크립트 설치</vt:lpstr>
      <vt:lpstr>VS Code 플러그인 설치</vt:lpstr>
      <vt:lpstr>VS Code 플러그인 설치</vt:lpstr>
      <vt:lpstr>VS Code 플러그인 설치</vt:lpstr>
      <vt:lpstr>VS Code 플러그인 설치</vt:lpstr>
      <vt:lpstr>개발환경 설정</vt:lpstr>
      <vt:lpstr>자주 쓰는 명령어</vt:lpstr>
      <vt:lpstr>Vite 프로젝트 파일 생성</vt:lpstr>
      <vt:lpstr>Vite 프로젝트 파일 생성</vt:lpstr>
      <vt:lpstr>개발환경 설정</vt:lpstr>
      <vt:lpstr>Vite 프로젝트 기본 파일 분석</vt:lpstr>
      <vt:lpstr>Vite 프로젝트 기본 파일 분석</vt:lpstr>
      <vt:lpstr>Production Level의 프로젝트 구성 예</vt:lpstr>
      <vt:lpstr>PowerPoint 프레젠테이션</vt:lpstr>
      <vt:lpstr>개발환경 설정</vt:lpstr>
      <vt:lpstr>Git 전역 환경 설정</vt:lpstr>
      <vt:lpstr>SSH Key 생성</vt:lpstr>
      <vt:lpstr>SSH Key 생성</vt:lpstr>
      <vt:lpstr>생성한 SSH Key를 GitHub에 등록</vt:lpstr>
      <vt:lpstr>생성한 SSH Key를 GitHub에 등록</vt:lpstr>
      <vt:lpstr>자주 쓰는 Git 명령어</vt:lpstr>
      <vt:lpstr>자주 쓰는 Git 명령어</vt:lpstr>
      <vt:lpstr>자주 쓰는 Git 명령어</vt:lpstr>
      <vt:lpstr>자주 쓰는 Git 명령어</vt:lpstr>
      <vt:lpstr>자주 쓰는 Git 명령어</vt:lpstr>
      <vt:lpstr>자주 쓰는 Git 명령어</vt:lpstr>
      <vt:lpstr>고생하셨습니다!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가즈아!</dc:title>
  <dc:creator>하늘 조</dc:creator>
  <cp:lastModifiedBy>하늘 조</cp:lastModifiedBy>
  <cp:revision>21</cp:revision>
  <dcterms:created xsi:type="dcterms:W3CDTF">2023-06-03T12:28:27Z</dcterms:created>
  <dcterms:modified xsi:type="dcterms:W3CDTF">2023-06-10T14:40:07Z</dcterms:modified>
</cp:coreProperties>
</file>